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2" r:id="rId3"/>
    <p:sldId id="259" r:id="rId4"/>
    <p:sldId id="257" r:id="rId5"/>
    <p:sldId id="299" r:id="rId6"/>
    <p:sldId id="273" r:id="rId7"/>
    <p:sldId id="274" r:id="rId8"/>
    <p:sldId id="300" r:id="rId9"/>
    <p:sldId id="263" r:id="rId10"/>
    <p:sldId id="275" r:id="rId11"/>
    <p:sldId id="276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1" r:id="rId35"/>
    <p:sldId id="327" r:id="rId36"/>
    <p:sldId id="264" r:id="rId37"/>
    <p:sldId id="270" r:id="rId38"/>
    <p:sldId id="266" r:id="rId39"/>
    <p:sldId id="262" r:id="rId40"/>
    <p:sldId id="258" r:id="rId41"/>
    <p:sldId id="268" r:id="rId42"/>
    <p:sldId id="304" r:id="rId43"/>
    <p:sldId id="305" r:id="rId44"/>
    <p:sldId id="269" r:id="rId45"/>
    <p:sldId id="271" r:id="rId46"/>
    <p:sldId id="265" r:id="rId47"/>
    <p:sldId id="30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8" r:id="rId66"/>
    <p:sldId id="329" r:id="rId67"/>
    <p:sldId id="306" r:id="rId68"/>
    <p:sldId id="307" r:id="rId69"/>
    <p:sldId id="261" r:id="rId70"/>
    <p:sldId id="26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File:KK_MUD.jp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gData" TargetMode="External"/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elnet://ptt.cc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 or distributed backend to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err="1" smtClean="0"/>
              <a:t>dbi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mask password</a:t>
            </a:r>
          </a:p>
          <a:p>
            <a:pPr lvl="1"/>
            <a:r>
              <a:rPr lang="en-US" dirty="0" smtClean="0"/>
              <a:t>encrypt communication (good data policy)</a:t>
            </a:r>
          </a:p>
          <a:p>
            <a:pPr lvl="1"/>
            <a:r>
              <a:rPr lang="en-US" dirty="0" smtClean="0"/>
              <a:t>interact </a:t>
            </a:r>
            <a:r>
              <a:rPr lang="en-US" dirty="0" smtClean="0"/>
              <a:t>by multiple users </a:t>
            </a:r>
            <a:r>
              <a:rPr lang="en-US" dirty="0"/>
              <a:t>(like </a:t>
            </a:r>
            <a:r>
              <a:rPr lang="en-US" dirty="0" smtClean="0"/>
              <a:t>MUD</a:t>
            </a:r>
            <a:r>
              <a:rPr lang="en-US" dirty="0"/>
              <a:t> </a:t>
            </a:r>
            <a:r>
              <a:rPr lang="en-US" dirty="0" smtClean="0"/>
              <a:t>or BBS)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Designs for Terabytes Interactivity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text based client/server applications</a:t>
            </a:r>
          </a:p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one </a:t>
            </a:r>
            <a:r>
              <a:rPr lang="en-US" dirty="0" err="1"/>
              <a:t>pbdR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 </a:t>
            </a: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pbdR</a:t>
            </a:r>
            <a:r>
              <a:rPr lang="en-US" dirty="0" smtClean="0"/>
              <a:t> Client/Server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one </a:t>
            </a:r>
            <a:r>
              <a:rPr lang="en-US" dirty="0" err="1" smtClean="0"/>
              <a:t>pbdR</a:t>
            </a:r>
            <a:r>
              <a:rPr lang="en-US" dirty="0" smtClean="0"/>
              <a:t> server</a:t>
            </a:r>
          </a:p>
          <a:p>
            <a:pPr lvl="1"/>
            <a:r>
              <a:rPr lang="en-US" dirty="0" err="1"/>
              <a:t>pbdZMQ</a:t>
            </a:r>
            <a:r>
              <a:rPr lang="en-US" dirty="0"/>
              <a:t> + </a:t>
            </a:r>
            <a:r>
              <a:rPr lang="en-US" dirty="0" smtClean="0"/>
              <a:t>remoter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Note sodium is not part of </a:t>
            </a:r>
            <a:r>
              <a:rPr lang="en-US" dirty="0" err="1"/>
              <a:t>pbdR</a:t>
            </a:r>
            <a:r>
              <a:rPr lang="en-US" dirty="0"/>
              <a:t>, but greatly improve security of </a:t>
            </a:r>
            <a:r>
              <a:rPr lang="en-US" dirty="0" smtClean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</a:t>
            </a:r>
            <a:r>
              <a:rPr lang="en-US" dirty="0" err="1" smtClean="0"/>
              <a:t>pbdR</a:t>
            </a:r>
            <a:r>
              <a:rPr lang="en-US" dirty="0" smtClean="0"/>
              <a:t> cluster in </a:t>
            </a:r>
            <a:r>
              <a:rPr lang="en-US" dirty="0" smtClean="0">
                <a:solidFill>
                  <a:srgbClr val="C00000"/>
                </a:solidFill>
              </a:rPr>
              <a:t>SPMD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pbdR’s</a:t>
            </a:r>
            <a:r>
              <a:rPr lang="en-US" dirty="0" smtClean="0"/>
              <a:t>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678269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r>
              <a:rPr lang="en-US" sz="2800" i="1" dirty="0" smtClean="0"/>
              <a:t>``</a:t>
            </a:r>
            <a:r>
              <a:rPr lang="en-US" sz="2800" i="1" dirty="0">
                <a:solidFill>
                  <a:srgbClr val="C00000"/>
                </a:solidFill>
              </a:rPr>
              <a:t>Distributed Read, Compute, Statistics, and Output ...</a:t>
            </a:r>
            <a:r>
              <a:rPr lang="en-US" sz="2800" i="1" dirty="0"/>
              <a:t>''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text based client/server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89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MMORPG MUD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382000" cy="4525963"/>
          </a:xfrm>
        </p:spPr>
        <p:txBody>
          <a:bodyPr/>
          <a:lstStyle/>
          <a:p>
            <a:r>
              <a:rPr lang="en-US" dirty="0" smtClean="0"/>
              <a:t>A client/server game </a:t>
            </a:r>
            <a:r>
              <a:rPr lang="en-US" dirty="0"/>
              <a:t>(King Of </a:t>
            </a:r>
            <a:r>
              <a:rPr lang="en-US" dirty="0" smtClean="0"/>
              <a:t>Kings, 1996)</a:t>
            </a:r>
          </a:p>
          <a:p>
            <a:pPr marL="400050" lvl="1" indent="0">
              <a:buNone/>
            </a:pPr>
            <a:endParaRPr lang="en-US" dirty="0"/>
          </a:p>
        </p:txBody>
      </p:sp>
      <p:pic>
        <p:nvPicPr>
          <p:cNvPr id="1026" name="Picture 2" descr="https://upload.wikimedia.org/wikipedia/zh/c/c8/KK_MUD.jpg?14660413073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1725930"/>
            <a:ext cx="5852160" cy="42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67000" y="5943600"/>
            <a:ext cx="4648200" cy="274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(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zh.wikipedia.org/wiki/File:KK_MUD.jpg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33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/>
              <a:t>pbdCS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pbdclient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(1e7, 1e3)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6.034   0.022   6.058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/>
              <a:t>x.pca</a:t>
            </a:r>
            <a:r>
              <a:rPr lang="en-US" dirty="0" smtClean="0"/>
              <a:t> &lt;- </a:t>
            </a:r>
            <a:r>
              <a:rPr lang="en-US" dirty="0" err="1" smtClean="0"/>
              <a:t>prcomp</a:t>
            </a:r>
            <a:r>
              <a:rPr lang="en-US" dirty="0" smtClean="0"/>
              <a:t>(x))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371600"/>
            <a:ext cx="3990195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/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x.pca</a:t>
            </a:r>
            <a:r>
              <a:rPr lang="en-US" dirty="0"/>
              <a:t> &lt;- </a:t>
            </a:r>
            <a:r>
              <a:rPr lang="en-US" dirty="0" err="1"/>
              <a:t>rpca</a:t>
            </a:r>
            <a:r>
              <a:rPr lang="en-US" dirty="0"/>
              <a:t>(x, k=5))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371600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xtx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en-US" dirty="0" smtClean="0"/>
              <a:t>Python &amp;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 and dream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3"/>
              </a:rPr>
              <a:t>https://github.com/RBigData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Bulletin Board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 client/server BBS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telnet://</a:t>
            </a:r>
            <a:r>
              <a:rPr lang="en-US" dirty="0" smtClean="0">
                <a:hlinkClick r:id="rId2"/>
              </a:rPr>
              <a:t>ptt.cc</a:t>
            </a:r>
            <a:r>
              <a:rPr lang="en-US" dirty="0" smtClean="0"/>
              <a:t>, 1995)</a:t>
            </a:r>
          </a:p>
          <a:p>
            <a:pPr lvl="1"/>
            <a:r>
              <a:rPr lang="en-US" dirty="0" smtClean="0"/>
              <a:t>over </a:t>
            </a:r>
            <a:r>
              <a:rPr lang="en-US" dirty="0"/>
              <a:t>150,000 users online during peak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4293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4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42971" y="0"/>
            <a:ext cx="3498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https://github.com/snoweye/user2016.demo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3315</Words>
  <Application>Microsoft Office PowerPoint</Application>
  <PresentationFormat>On-screen Show (4:3)</PresentationFormat>
  <Paragraphs>727</Paragraphs>
  <Slides>70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Interactive Terabytes with pbdR</vt:lpstr>
      <vt:lpstr>Disclaimer</vt:lpstr>
      <vt:lpstr>Acknowledgement</vt:lpstr>
      <vt:lpstr>Outlines</vt:lpstr>
      <vt:lpstr>Two text based client/server applications</vt:lpstr>
      <vt:lpstr>MMORPG MUD</vt:lpstr>
      <vt:lpstr>Bulletin Board System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Designs for Terabytes Interactivity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355</cp:revision>
  <dcterms:created xsi:type="dcterms:W3CDTF">2006-08-16T00:00:00Z</dcterms:created>
  <dcterms:modified xsi:type="dcterms:W3CDTF">2016-06-27T14:32:24Z</dcterms:modified>
</cp:coreProperties>
</file>